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60" r:id="rId6"/>
    <p:sldId id="258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ki modi" userId="b218e196a03fc9b2" providerId="LiveId" clId="{7D18BEE4-24E8-4C4A-A415-915A1572FC29}"/>
    <pc:docChg chg="custSel addSld modSld sldOrd">
      <pc:chgData name="janki modi" userId="b218e196a03fc9b2" providerId="LiveId" clId="{7D18BEE4-24E8-4C4A-A415-915A1572FC29}" dt="2023-09-28T17:32:15.412" v="89" actId="14100"/>
      <pc:docMkLst>
        <pc:docMk/>
      </pc:docMkLst>
      <pc:sldChg chg="modSp mod">
        <pc:chgData name="janki modi" userId="b218e196a03fc9b2" providerId="LiveId" clId="{7D18BEE4-24E8-4C4A-A415-915A1572FC29}" dt="2023-09-28T17:31:59.740" v="84" actId="1076"/>
        <pc:sldMkLst>
          <pc:docMk/>
          <pc:sldMk cId="3511281491" sldId="256"/>
        </pc:sldMkLst>
        <pc:picChg chg="mod">
          <ac:chgData name="janki modi" userId="b218e196a03fc9b2" providerId="LiveId" clId="{7D18BEE4-24E8-4C4A-A415-915A1572FC29}" dt="2023-09-28T17:31:59.740" v="84" actId="1076"/>
          <ac:picMkLst>
            <pc:docMk/>
            <pc:sldMk cId="3511281491" sldId="256"/>
            <ac:picMk id="7" creationId="{0C025E80-6C4D-7C15-D5CA-F6E6727C67C1}"/>
          </ac:picMkLst>
        </pc:picChg>
      </pc:sldChg>
      <pc:sldChg chg="addSp modSp mod">
        <pc:chgData name="janki modi" userId="b218e196a03fc9b2" providerId="LiveId" clId="{7D18BEE4-24E8-4C4A-A415-915A1572FC29}" dt="2023-09-28T16:58:44.001" v="25" actId="207"/>
        <pc:sldMkLst>
          <pc:docMk/>
          <pc:sldMk cId="402946373" sldId="257"/>
        </pc:sldMkLst>
        <pc:spChg chg="add mod">
          <ac:chgData name="janki modi" userId="b218e196a03fc9b2" providerId="LiveId" clId="{7D18BEE4-24E8-4C4A-A415-915A1572FC29}" dt="2023-09-28T16:58:44.001" v="25" actId="207"/>
          <ac:spMkLst>
            <pc:docMk/>
            <pc:sldMk cId="402946373" sldId="257"/>
            <ac:spMk id="4" creationId="{535F91CA-BC81-163A-AA05-CA5C00512829}"/>
          </ac:spMkLst>
        </pc:spChg>
        <pc:picChg chg="add mod">
          <ac:chgData name="janki modi" userId="b218e196a03fc9b2" providerId="LiveId" clId="{7D18BEE4-24E8-4C4A-A415-915A1572FC29}" dt="2023-09-28T16:58:33.041" v="23" actId="1076"/>
          <ac:picMkLst>
            <pc:docMk/>
            <pc:sldMk cId="402946373" sldId="257"/>
            <ac:picMk id="3" creationId="{7A578A9D-3F5B-89DD-557B-142B9F484C18}"/>
          </ac:picMkLst>
        </pc:picChg>
      </pc:sldChg>
      <pc:sldChg chg="addSp modSp mod">
        <pc:chgData name="janki modi" userId="b218e196a03fc9b2" providerId="LiveId" clId="{7D18BEE4-24E8-4C4A-A415-915A1572FC29}" dt="2023-09-28T17:04:37.414" v="28" actId="14100"/>
        <pc:sldMkLst>
          <pc:docMk/>
          <pc:sldMk cId="159628967" sldId="258"/>
        </pc:sldMkLst>
        <pc:picChg chg="add mod">
          <ac:chgData name="janki modi" userId="b218e196a03fc9b2" providerId="LiveId" clId="{7D18BEE4-24E8-4C4A-A415-915A1572FC29}" dt="2023-09-28T17:04:37.414" v="28" actId="14100"/>
          <ac:picMkLst>
            <pc:docMk/>
            <pc:sldMk cId="159628967" sldId="258"/>
            <ac:picMk id="3" creationId="{62941D07-BBC6-EAEF-CFC9-1E15E99D3C7D}"/>
          </ac:picMkLst>
        </pc:picChg>
      </pc:sldChg>
      <pc:sldChg chg="addSp modSp mod">
        <pc:chgData name="janki modi" userId="b218e196a03fc9b2" providerId="LiveId" clId="{7D18BEE4-24E8-4C4A-A415-915A1572FC29}" dt="2023-09-28T17:09:47.906" v="31" actId="14100"/>
        <pc:sldMkLst>
          <pc:docMk/>
          <pc:sldMk cId="1469990453" sldId="259"/>
        </pc:sldMkLst>
        <pc:picChg chg="add mod">
          <ac:chgData name="janki modi" userId="b218e196a03fc9b2" providerId="LiveId" clId="{7D18BEE4-24E8-4C4A-A415-915A1572FC29}" dt="2023-09-28T17:09:47.906" v="31" actId="14100"/>
          <ac:picMkLst>
            <pc:docMk/>
            <pc:sldMk cId="1469990453" sldId="259"/>
            <ac:picMk id="3" creationId="{2340B698-BA1C-8937-6947-068F23803F92}"/>
          </ac:picMkLst>
        </pc:picChg>
      </pc:sldChg>
      <pc:sldChg chg="addSp delSp modSp mod ord">
        <pc:chgData name="janki modi" userId="b218e196a03fc9b2" providerId="LiveId" clId="{7D18BEE4-24E8-4C4A-A415-915A1572FC29}" dt="2023-09-28T17:17:25.720" v="67"/>
        <pc:sldMkLst>
          <pc:docMk/>
          <pc:sldMk cId="3084833982" sldId="260"/>
        </pc:sldMkLst>
        <pc:picChg chg="add del mod">
          <ac:chgData name="janki modi" userId="b218e196a03fc9b2" providerId="LiveId" clId="{7D18BEE4-24E8-4C4A-A415-915A1572FC29}" dt="2023-09-28T17:15:28.851" v="45" actId="21"/>
          <ac:picMkLst>
            <pc:docMk/>
            <pc:sldMk cId="3084833982" sldId="260"/>
            <ac:picMk id="3" creationId="{F36A5830-B4C2-24A7-4F7E-BCFD0B9207B5}"/>
          </ac:picMkLst>
        </pc:picChg>
        <pc:picChg chg="add mod">
          <ac:chgData name="janki modi" userId="b218e196a03fc9b2" providerId="LiveId" clId="{7D18BEE4-24E8-4C4A-A415-915A1572FC29}" dt="2023-09-28T17:16:55.967" v="64" actId="14100"/>
          <ac:picMkLst>
            <pc:docMk/>
            <pc:sldMk cId="3084833982" sldId="260"/>
            <ac:picMk id="5" creationId="{D468DAC5-2F4F-8C22-768B-F2CBBC965F48}"/>
          </ac:picMkLst>
        </pc:picChg>
        <pc:picChg chg="add del mod">
          <ac:chgData name="janki modi" userId="b218e196a03fc9b2" providerId="LiveId" clId="{7D18BEE4-24E8-4C4A-A415-915A1572FC29}" dt="2023-09-28T17:16:25.577" v="59" actId="21"/>
          <ac:picMkLst>
            <pc:docMk/>
            <pc:sldMk cId="3084833982" sldId="260"/>
            <ac:picMk id="7" creationId="{37CCA5A5-ED65-A6F8-D0DB-F38163E328EC}"/>
          </ac:picMkLst>
        </pc:picChg>
        <pc:picChg chg="add mod">
          <ac:chgData name="janki modi" userId="b218e196a03fc9b2" providerId="LiveId" clId="{7D18BEE4-24E8-4C4A-A415-915A1572FC29}" dt="2023-09-28T17:17:18.647" v="65" actId="1076"/>
          <ac:picMkLst>
            <pc:docMk/>
            <pc:sldMk cId="3084833982" sldId="260"/>
            <ac:picMk id="9" creationId="{7036140C-8C33-5ED6-F1C1-AC423070F445}"/>
          </ac:picMkLst>
        </pc:picChg>
      </pc:sldChg>
      <pc:sldChg chg="addSp modSp mod">
        <pc:chgData name="janki modi" userId="b218e196a03fc9b2" providerId="LiveId" clId="{7D18BEE4-24E8-4C4A-A415-915A1572FC29}" dt="2023-09-28T17:18:21.481" v="71" actId="14100"/>
        <pc:sldMkLst>
          <pc:docMk/>
          <pc:sldMk cId="3274976402" sldId="261"/>
        </pc:sldMkLst>
        <pc:picChg chg="add mod">
          <ac:chgData name="janki modi" userId="b218e196a03fc9b2" providerId="LiveId" clId="{7D18BEE4-24E8-4C4A-A415-915A1572FC29}" dt="2023-09-28T17:18:21.481" v="71" actId="14100"/>
          <ac:picMkLst>
            <pc:docMk/>
            <pc:sldMk cId="3274976402" sldId="261"/>
            <ac:picMk id="3" creationId="{2725605D-500D-C665-75E6-B9F1850AA9E2}"/>
          </ac:picMkLst>
        </pc:picChg>
      </pc:sldChg>
      <pc:sldChg chg="addSp modSp new mod">
        <pc:chgData name="janki modi" userId="b218e196a03fc9b2" providerId="LiveId" clId="{7D18BEE4-24E8-4C4A-A415-915A1572FC29}" dt="2023-09-28T17:23:40.896" v="80" actId="14100"/>
        <pc:sldMkLst>
          <pc:docMk/>
          <pc:sldMk cId="4149917179" sldId="262"/>
        </pc:sldMkLst>
        <pc:picChg chg="add mod">
          <ac:chgData name="janki modi" userId="b218e196a03fc9b2" providerId="LiveId" clId="{7D18BEE4-24E8-4C4A-A415-915A1572FC29}" dt="2023-09-28T17:23:40.896" v="80" actId="14100"/>
          <ac:picMkLst>
            <pc:docMk/>
            <pc:sldMk cId="4149917179" sldId="262"/>
            <ac:picMk id="3" creationId="{C960601E-342C-F921-E66E-44164A366DDE}"/>
          </ac:picMkLst>
        </pc:picChg>
      </pc:sldChg>
      <pc:sldChg chg="addSp modSp new mod">
        <pc:chgData name="janki modi" userId="b218e196a03fc9b2" providerId="LiveId" clId="{7D18BEE4-24E8-4C4A-A415-915A1572FC29}" dt="2023-09-28T17:32:15.412" v="89" actId="14100"/>
        <pc:sldMkLst>
          <pc:docMk/>
          <pc:sldMk cId="304007980" sldId="263"/>
        </pc:sldMkLst>
        <pc:picChg chg="add mod">
          <ac:chgData name="janki modi" userId="b218e196a03fc9b2" providerId="LiveId" clId="{7D18BEE4-24E8-4C4A-A415-915A1572FC29}" dt="2023-09-28T17:32:15.412" v="89" actId="14100"/>
          <ac:picMkLst>
            <pc:docMk/>
            <pc:sldMk cId="304007980" sldId="263"/>
            <ac:picMk id="3" creationId="{822BB213-8CE2-D442-D13B-16669224F7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BDDE-1705-33E1-1FCE-469207400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ECFA8-3F25-7FB1-CCAB-2651F619E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728DE-E15C-8BDF-8D0E-4907E9AA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32655-E08E-1C37-01EA-2A0EBE56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076ED-E244-880A-58EF-3D370367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97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9614-0A40-4821-1F15-CEE042AF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08E80-4B4B-1537-8707-159F53FE5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B5ADB-1C8B-2EA1-7C8B-8D9CC7CE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07E9F-4E27-444B-D924-00F4A3C6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DF010-FCCE-13E2-F247-09AB4B79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71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71A6DC-231C-3875-4CE7-50AECAF177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A21EE-AE87-14D2-72CD-F1D1D6B52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81663-0DA9-0FAA-ACD2-6C13EEA19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DE5A1-DD9D-3365-35CF-E70B3BF9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35CE2-4035-544F-8F08-702068D9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71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9C67-7997-B3E4-C129-A11AB67A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0B717-1284-36D4-BDA1-7E6222F13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1DAB4-97BC-FBB4-F411-3A5C7290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A7A59-C1BE-7BD4-9B46-13C0DDD7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94532-9FB4-347B-98EF-436F3270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1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19FC-ECED-57C9-8EF4-BFF986A59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ADA61-2F03-4C76-196F-6D6E6A524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6891F-FF24-ECC6-FAA6-190E4C1F7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6508-67F4-70D5-BBC3-08678DD7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926EF-F273-EEFC-CA71-DA5F801C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03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0296-EC5C-37B0-1CBA-1F217F2C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4BC67-8D02-CD1F-0768-B1891C75F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7F439-F937-1AF4-EF80-A11F0F0CD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458E9-4680-F8C3-EEAD-71D579A2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DA0E2-DCCF-8836-A935-9F8F2909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1DC21-A8CF-E36E-28EB-A7F2F54EC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42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4A19-624A-8B67-F821-8CB61FD8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2C41B-52E1-DDE1-8641-5E2BAB8D3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53A01-7E85-8C5D-59F0-2C3F46874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C857BE-89FB-B8AB-E276-85EC50665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BEFDB-3826-791C-14D1-1BA9D885A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61FF2B-4592-3782-6C10-E74A0FE7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84161A-4829-3DD7-1B3D-8AD9E174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F38FC-FD53-155E-0239-F001D2E3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43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9E747-EF5A-0B50-B752-7F5347CD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11B94-983E-DCF2-F96C-41F4A75C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01F29-562C-43FE-7A02-67A2B3F0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0A455-496A-CC84-8CC0-CAF4BAE9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33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6C952-FAF2-2E16-BB91-A0AB892F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A5B04-06C8-359E-662B-8364AAF8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06AA-830C-0EC4-3237-B7D7069A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23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AB5A-EB93-4469-C463-A24D8899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B9FFF-B043-2AED-D872-2FE06FE9B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72805-A38A-0B9A-5866-751A36A89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C1836-8738-5AC2-3E75-340F59BCC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52AA6-1FAC-0397-5889-10F1A71E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17827-7FF5-5469-CA9E-FEB7D8A24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92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12B7-D576-B055-39D4-B94C141A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313B51-C1EB-44C8-A9F6-E4FFBE933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41285-FB90-D979-99EB-0679D3429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5FA1E-7DD5-2117-AF60-F4822377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07107-C7E4-E47F-6EDE-502316B0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9FF1A-F37E-BCA1-6F24-4F871777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77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EBDDB9-7045-3F57-340C-748D0E98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B23FA-EE06-BF3F-5791-754E933FE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B1301-5F6B-EF01-37AA-E25ED6413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5FC14-A54E-4A16-85C7-0400C69A774E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23571-DC99-6149-C8EF-B440501ED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EF00-8CA0-EAB7-70D2-2FF38F974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FC687-1AB8-4247-A5A5-55751A6325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44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025E80-6C4D-7C15-D5CA-F6E6727C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1" y="0"/>
            <a:ext cx="12196181" cy="68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8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BB213-8CE2-D442-D13B-16669224F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78A9D-3F5B-89DD-557B-142B9F48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0257" cy="6853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5F91CA-BC81-163A-AA05-CA5C00512829}"/>
              </a:ext>
            </a:extLst>
          </p:cNvPr>
          <p:cNvSpPr/>
          <p:nvPr/>
        </p:nvSpPr>
        <p:spPr>
          <a:xfrm>
            <a:off x="5310595" y="394464"/>
            <a:ext cx="46546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294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0601E-342C-F921-E66E-44164A36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644" y="0"/>
            <a:ext cx="12235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1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8DAC5-2F4F-8C22-768B-F2CBBC96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3" y="1004047"/>
            <a:ext cx="11340353" cy="5853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6140C-8C33-5ED6-F1C1-AC423070F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512" y="0"/>
            <a:ext cx="4968671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33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41D07-BBC6-EAEF-CFC9-1E15E99D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910"/>
            <a:ext cx="12215037" cy="68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8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0B698-BA1C-8937-6947-068F2380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2"/>
            <a:ext cx="12218070" cy="68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0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5605D-500D-C665-75E6-B9F1850AA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88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76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janki modi</dc:creator>
  <cp:lastModifiedBy>janki modi</cp:lastModifiedBy>
  <cp:revision>1</cp:revision>
  <dcterms:created xsi:type="dcterms:W3CDTF">2023-09-28T10:55:45Z</dcterms:created>
  <dcterms:modified xsi:type="dcterms:W3CDTF">2023-09-28T17:32:20Z</dcterms:modified>
</cp:coreProperties>
</file>